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8" r:id="rId4"/>
    <p:sldId id="279" r:id="rId5"/>
    <p:sldId id="280" r:id="rId6"/>
    <p:sldId id="285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660"/>
  </p:normalViewPr>
  <p:slideViewPr>
    <p:cSldViewPr>
      <p:cViewPr varScale="1">
        <p:scale>
          <a:sx n="93" d="100"/>
          <a:sy n="93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1CB89-0D33-448C-865C-3E6BA9942EFE}" type="datetimeFigureOut">
              <a:rPr lang="en-US" smtClean="0"/>
              <a:pPr/>
              <a:t>4/20/13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2A4E9-037A-4C90-A678-B8BC00A922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3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2A4E9-037A-4C90-A678-B8BC00A922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4D604F-77AB-4BE6-8405-F8241211765B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36AC-5218-4201-A883-1F55BECF2701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9906-11A1-400A-9B81-54CB845385BC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1540-4E82-49DD-8C89-CF46D7DD3C44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CF4A99-9F61-4273-BB84-E0CFC4F93237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2952-8498-48AB-A586-C86431368DBA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5B00-C3E4-4678-993F-9E208379057A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E3F42-81C0-471D-B4C3-7A2A4BB9F581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E36B-348E-4F3A-B89A-CB904681DEF1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1B10-2F15-4D03-9E3F-BE52A183CD4E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E722-A4CF-4CA1-B3DB-6E7D99DFD6FE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4AC95-2F9F-4700-8DF7-FA3C599DB4AA}" type="datetime1">
              <a:rPr lang="en-US" smtClean="0"/>
              <a:pPr/>
              <a:t>4/20/13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359B99-8085-4F4A-9E1A-5E91276104A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umansfuture.org/images/cyborg.jpg"/>
          <p:cNvPicPr>
            <a:picLocks noChangeAspect="1" noChangeArrowheads="1"/>
          </p:cNvPicPr>
          <p:nvPr/>
        </p:nvPicPr>
        <p:blipFill>
          <a:blip r:embed="rId2" cstate="print">
            <a:lum bright="47000"/>
          </a:blip>
          <a:srcRect/>
          <a:stretch>
            <a:fillRect/>
          </a:stretch>
        </p:blipFill>
        <p:spPr bwMode="auto">
          <a:xfrm>
            <a:off x="3062213" y="365009"/>
            <a:ext cx="3224299" cy="29925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3886200"/>
            <a:ext cx="700566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Chapter 4: Building</a:t>
            </a:r>
            <a:br>
              <a:rPr lang="en-US" b="1" dirty="0" smtClean="0"/>
            </a:br>
            <a:r>
              <a:rPr lang="en-US" b="1" dirty="0" smtClean="0"/>
              <a:t> Knowledge Base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represent and manipulate structured data.</a:t>
            </a:r>
          </a:p>
          <a:p>
            <a:r>
              <a:rPr lang="en-US" sz="3200" dirty="0" smtClean="0"/>
              <a:t>Prolog as a natural database query language.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b="1" dirty="0" smtClean="0"/>
              <a:t>A database is represented in Prolog as a set of facts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" name="Picture 25" descr="scan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41384" y="1214422"/>
            <a:ext cx="9681627" cy="45720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496" y="4365104"/>
            <a:ext cx="9144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F0"/>
                </a:solidFill>
              </a:rPr>
              <a:t>Each family has 3 components: </a:t>
            </a:r>
          </a:p>
          <a:p>
            <a:r>
              <a:rPr lang="en-US" sz="2000" dirty="0" smtClean="0"/>
              <a:t>husband, wife, list of children.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F0"/>
                </a:solidFill>
              </a:rPr>
              <a:t>Each person has 4 components: </a:t>
            </a:r>
          </a:p>
          <a:p>
            <a:r>
              <a:rPr lang="en-US" sz="2000" dirty="0" smtClean="0"/>
              <a:t>name, surname, date of birth, job.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B0F0"/>
                </a:solidFill>
              </a:rPr>
              <a:t>The job info is ‘unemployed’ or has 2 components</a:t>
            </a:r>
            <a:r>
              <a:rPr lang="en-US" sz="2000" dirty="0" smtClean="0">
                <a:solidFill>
                  <a:srgbClr val="00B0F0"/>
                </a:solidFill>
              </a:rPr>
              <a:t>: </a:t>
            </a:r>
          </a:p>
          <a:p>
            <a:r>
              <a:rPr lang="en-US" sz="2000" dirty="0" smtClean="0"/>
              <a:t>organization, salary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" name="Picture 25" descr="scan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1214422"/>
            <a:ext cx="9001157" cy="4071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2" y="4714884"/>
            <a:ext cx="91440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family(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tom,fox,date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(7,may,1960),works(bbc,15200)),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2000" b="1" dirty="0" err="1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ann,fox,date</a:t>
            </a:r>
            <a:r>
              <a:rPr lang="en-US" sz="2000" b="1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(9,may,1961),unemployed),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pat,fox,date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(5,may,1983),unemployed),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person(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jim,fox,date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(5,may,1983),unemployed)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2060848"/>
            <a:ext cx="9144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family(</a:t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tom,fox,date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(7,may,1960),works(bbc,15200)),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ann,fox,date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(9,may,1961),unemployed),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[ 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pat,fox,date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(5,may,1983),unemployed),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  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jim,fox,date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(5,may,1983),unemployed) ]).</a:t>
            </a:r>
          </a:p>
          <a:p>
            <a:endParaRPr lang="en-US" sz="20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4347101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How to retrieve desired information?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2910" y="2420888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specify objects of interest not by their contents, but by their structure, leaving their arguments as unspecified slots.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0034" y="1138674"/>
            <a:ext cx="8143932" cy="422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can provide procedures to make the interaction with the database easier.</a:t>
            </a:r>
          </a:p>
          <a:p>
            <a:r>
              <a:rPr lang="en-US" sz="2400" dirty="0" smtClean="0"/>
              <a:t>Some useful utility procedures for our database are: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husband, wife, child,  exist, date of birth, salary</a:t>
            </a:r>
          </a:p>
          <a:p>
            <a:endParaRPr lang="en-US" sz="24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husband(X):- family(X,_,_).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wife(X):- family(_,X,_).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child(X):- family(_,_,L), member(X,L).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exist(X):- husband(X); wife(X); child(X).</a:t>
            </a:r>
          </a:p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dateofbirth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(person(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X,Y,Date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,_),Date)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knowledge base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9B99-8085-4F4A-9E1A-5E91276104A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0034" y="1214422"/>
            <a:ext cx="81439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Using the previous utilities: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Find the names of all people in the database?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exist(person(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Name,Surename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,_,_).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Find all children born in 2000?</a:t>
            </a:r>
          </a:p>
          <a:p>
            <a:pPr marL="274320" indent="-27432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child(X),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dateofbirth</a:t>
            </a: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(X, date(_,_,2000).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Find the names of families with at least three children?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?- family(person(_,Name,_,_),_,[_,_,_|_]).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1596</TotalTime>
  <Words>365</Words>
  <Application>Microsoft Macintosh PowerPoint</Application>
  <PresentationFormat>Presentación en pantalla (4:3)</PresentationFormat>
  <Paragraphs>61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Origin</vt:lpstr>
      <vt:lpstr>Chapter 4: Building  Knowledge Base</vt:lpstr>
      <vt:lpstr>Building knowledge base</vt:lpstr>
      <vt:lpstr>Building knowledge base</vt:lpstr>
      <vt:lpstr>Building knowledge base</vt:lpstr>
      <vt:lpstr>Building knowledge base</vt:lpstr>
      <vt:lpstr>Building knowledge base</vt:lpstr>
      <vt:lpstr>Building knowledge base</vt:lpstr>
      <vt:lpstr>Building knowledge base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Prolog</dc:title>
  <dc:creator>MS</dc:creator>
  <cp:lastModifiedBy>amjaad M</cp:lastModifiedBy>
  <cp:revision>147</cp:revision>
  <dcterms:created xsi:type="dcterms:W3CDTF">2010-10-09T20:34:00Z</dcterms:created>
  <dcterms:modified xsi:type="dcterms:W3CDTF">2013-04-20T14:48:31Z</dcterms:modified>
</cp:coreProperties>
</file>